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1"/>
  </p:notesMasterIdLst>
  <p:handoutMasterIdLst>
    <p:handoutMasterId r:id="rId12"/>
  </p:handoutMasterIdLst>
  <p:sldIdLst>
    <p:sldId id="256" r:id="rId9"/>
    <p:sldId id="258" r:id="rId10"/>
  </p:sldIdLst>
  <p:sldSz cx="12225338" cy="6858000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609600" indent="-152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1220788" indent="-3063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830388" indent="-4587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2441575" indent="-6127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3" autoAdjust="0"/>
    <p:restoredTop sz="94035" autoAdjust="0"/>
  </p:normalViewPr>
  <p:slideViewPr>
    <p:cSldViewPr snapToGrid="0">
      <p:cViewPr varScale="1">
        <p:scale>
          <a:sx n="141" d="100"/>
          <a:sy n="141" d="100"/>
        </p:scale>
        <p:origin x="192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6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0-0FF8-4537-AAF1-BA8015DD687D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FF8-4537-AAF1-BA8015DD687D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0FF8-4537-AAF1-BA8015DD687D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FF8-4537-AAF1-BA8015DD687D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4-0FF8-4537-AAF1-BA8015DD687D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FF8-4537-AAF1-BA8015DD687D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6-0FF8-4537-AAF1-BA8015DD687D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FF8-4537-AAF1-BA8015DD687D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8-0FF8-4537-AAF1-BA8015DD687D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FF8-4537-AAF1-BA8015DD687D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A-0FF8-4537-AAF1-BA8015DD687D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0FF8-4537-AAF1-BA8015DD687D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C-0FF8-4537-AAF1-BA8015DD687D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0FF8-4537-AAF1-BA8015DD687D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E-0FF8-4537-AAF1-BA8015DD687D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0FF8-4537-AAF1-BA8015DD687D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0-0FF8-4537-AAF1-BA8015DD687D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0FF8-4537-AAF1-BA8015DD687D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2-0FF8-4537-AAF1-BA8015DD687D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0FF8-4537-AAF1-BA8015DD687D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4-0FF8-4537-AAF1-BA8015DD687D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0FF8-4537-AAF1-BA8015DD687D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6-0FF8-4537-AAF1-BA8015DD687D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0FF8-4537-AAF1-BA8015DD687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0FF8-4537-AAF1-BA8015DD687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FF8-4537-AAF1-BA8015DD687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FF8-4537-AAF1-BA8015DD687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FF8-4537-AAF1-BA8015DD687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0FF8-4537-AAF1-BA8015DD687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FF8-4537-AAF1-BA8015DD687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0FF8-4537-AAF1-BA8015DD687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FF8-4537-AAF1-BA8015DD687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0FF8-4537-AAF1-BA8015DD687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0FF8-4537-AAF1-BA8015DD687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0FF8-4537-AAF1-BA8015DD687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0FF8-4537-AAF1-BA8015DD687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0FF8-4537-AAF1-BA8015DD687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0FF8-4537-AAF1-BA8015DD687D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0FF8-4537-AAF1-BA8015DD687D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0FF8-4537-AAF1-BA8015DD687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0FF8-4537-AAF1-BA8015DD687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0FF8-4537-AAF1-BA8015DD687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0FF8-4537-AAF1-BA8015DD687D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0FF8-4537-AAF1-BA8015DD687D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0FF8-4537-AAF1-BA8015DD687D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0FF8-4537-AAF1-BA8015DD687D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0FF8-4537-AAF1-BA8015DD687D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0FF8-4537-AAF1-BA8015DD6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28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0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FF8-4537-AAF1-BA8015DD6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F92-4C32-882D-FD39297B6A93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F92-4C32-882D-FD39297B6A93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F92-4C32-882D-FD39297B6A93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F92-4C32-882D-FD39297B6A9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F92-4C32-882D-FD39297B6A93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F92-4C32-882D-FD39297B6A93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6F92-4C32-882D-FD39297B6A93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F92-4C32-882D-FD39297B6A93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6F92-4C32-882D-FD39297B6A93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F92-4C32-882D-FD39297B6A93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6F92-4C32-882D-FD39297B6A93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F92-4C32-882D-FD39297B6A93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6F92-4C32-882D-FD39297B6A93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6F92-4C32-882D-FD39297B6A93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6F92-4C32-882D-FD39297B6A93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6F92-4C32-882D-FD39297B6A93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6F92-4C32-882D-FD39297B6A93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6F92-4C32-882D-FD39297B6A93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6F92-4C32-882D-FD39297B6A93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6F92-4C32-882D-FD39297B6A93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6F92-4C32-882D-FD39297B6A93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6F92-4C32-882D-FD39297B6A93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6-6F92-4C32-882D-FD39297B6A93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6F92-4C32-882D-FD39297B6A93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F92-4C32-882D-FD39297B6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970667696"/>
        <c:axId val="1"/>
        <c:axId val="0"/>
      </c:bar3DChart>
      <c:catAx>
        <c:axId val="970667696"/>
        <c:scaling>
          <c:orientation val="minMax"/>
        </c:scaling>
        <c:delete val="0"/>
        <c:axPos val="b"/>
        <c:majorGridlines>
          <c:spPr>
            <a:ln w="9506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IT"/>
          </a:p>
        </c:txPr>
        <c:crossAx val="970667696"/>
        <c:crosses val="autoZero"/>
        <c:crossBetween val="between"/>
      </c:valAx>
      <c:spPr>
        <a:noFill/>
        <a:ln w="2535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5497BDD5-1784-499A-9BE3-85BF2788FC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2656FE1B-1E5D-40EF-BCC4-B693F97651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0F49CE1C-8C32-4832-B60D-D3E7697339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18103609-E6E7-4432-906A-73C8D50D319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64F6E565-107F-4BC1-8B96-5D34C2ABC29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CC0664D-B433-49FC-B8ED-E5CD9F66A0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E0902B7-5764-41AA-AA29-0B97A59CD6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BFC20E36-3E3F-4497-B65C-F0D6EB8DD8B1}" type="datetimeFigureOut">
              <a:rPr lang="en-US"/>
              <a:pPr>
                <a:defRPr/>
              </a:pPr>
              <a:t>4/3/23</a:t>
            </a:fld>
            <a:endParaRPr lang="en-US" dirty="0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C5DE9A22-E6E9-4A26-BF7E-DBBF46C815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EE921B20-4AF4-4FB7-8372-3D59F9D9E2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58386F27-ECAF-49DF-9A36-46CA0E6C00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957E6BB2-9A48-495B-947A-3FA04243DF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4218E55A-C07E-42C7-BD3C-272D13262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09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07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03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157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01BC01D-4FDF-48B7-B61A-B1882E561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BB2F8-5AC3-457A-B4DB-C729ED73E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603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CFAE9F7-4A4B-479C-ACD6-34DD32904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7BC12C9-745F-4FDC-9875-669C9027D38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DA81D1D8-795E-E9B8-180B-A0B0F23E2F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"/>
            <a:ext cx="122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A0A141-93C5-4891-AD86-3ABF3165A8BC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AD8454E5-07CA-4BEA-81A4-92E335FCC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6429375"/>
            <a:ext cx="6707188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9E135984-2327-4A66-A127-D10C6C91A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202363"/>
            <a:ext cx="6707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</a:p>
        </p:txBody>
      </p:sp>
      <p:cxnSp>
        <p:nvCxnSpPr>
          <p:cNvPr id="8" name="Straight Connector 152">
            <a:extLst>
              <a:ext uri="{FF2B5EF4-FFF2-40B4-BE49-F238E27FC236}">
                <a16:creationId xmlns:a16="http://schemas.microsoft.com/office/drawing/2014/main" id="{CB2B5BDB-9FBE-4006-9D29-B7299B7E7E34}"/>
              </a:ext>
            </a:extLst>
          </p:cNvPr>
          <p:cNvCxnSpPr>
            <a:cxnSpLocks/>
          </p:cNvCxnSpPr>
          <p:nvPr/>
        </p:nvCxnSpPr>
        <p:spPr>
          <a:xfrm>
            <a:off x="223838" y="4106863"/>
            <a:ext cx="117348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9252B4-A0DB-4508-9685-F004B604FB3A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66DAE0-DB7E-444F-91B2-509AFED26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D159E3-6ABC-42A5-8641-69C8B09D62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1D1A8D-D1A4-457F-B76D-5C437F9675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9AB1C873-3A8B-4391-B599-56007D409D1C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8E3F6340-1105-4B54-9FAA-F8C62C6E8AD0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C1E42004-F917-4E15-945F-F9E0533BC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C1FDF5B9-1D1D-47E4-AD97-D908197B22FB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A66097A4-F128-47A4-91C7-6E306B652DC1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7A4ABBA8-5E3D-492B-AB84-CB9E6DBAE9AE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B196D29F-864A-411E-B423-4A509CA534C7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FD10A361-805B-4A78-B152-828C484D9B1E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855640E0-7A5B-482F-9385-6B6532FBB1B1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84582910-F2F0-4211-BB83-8D80DF8A11D9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3CD9EACC-4B91-4C19-93E0-23A0FB9B4DBA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D37B5E7A-C0D7-414B-B2BA-0025F9EF5ECB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09B4F5FA-1A25-427D-AAC0-8EC58A510AF0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5D19B068-0E0B-4333-B8B2-921C1C797106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6C58BBB-937B-4A9A-AFBE-DC1E26DAF146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2672CB57-47E6-4AFB-ACB8-DA0108D5D1DE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01B5A15C-D818-4B28-93DE-372E00AC04A1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3DF638FE-F01C-41C4-AA9A-110CBA9A6387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AC22250A-88BD-461D-98AC-0994184AF316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4D851969-8CE5-4E39-90F4-4050B8F8DF94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4772121B-73E2-43DE-81F7-7B7695979604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B63C903B-8A21-4A86-ADFF-44CED81BC3F3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A4F59C93-E8BE-4F5A-B6C9-DE966EB4645E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912A4186-0FA2-477C-AEA4-A49AEF36E50F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368AE47B-6170-4351-A49B-37DA5B5D85A9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E2308F0-5C71-432C-B81E-9B2CB6058428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99420545-8096-43F8-9795-88597DDF6A55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AED065-2517-46E3-8E6F-41078865D9EA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743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6675A4-90E8-437A-9468-FE78666463AD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837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AB8F11-EBBC-47C0-854D-D06084F191BD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4">
            <a:extLst>
              <a:ext uri="{FF2B5EF4-FFF2-40B4-BE49-F238E27FC236}">
                <a16:creationId xmlns:a16="http://schemas.microsoft.com/office/drawing/2014/main" id="{66C283DB-40A5-4D70-9142-50336FA1A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0825" y="6202363"/>
            <a:ext cx="2746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59559A13-188C-4C25-A1AF-8FEFCBE53C75}" type="slidenum">
              <a:rPr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4528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56064E-97F7-4298-8D36-6D7776B9E390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079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C9D7E8-77E2-4E0B-BB28-9CD016876936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533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D7E3F-38DC-429C-9C18-E0984DBFD73A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068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218B7D-578A-4110-B66A-6F340D585326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55625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36F48AC5-7FAB-42F2-8E38-92114E333C30}"/>
              </a:ext>
            </a:extLst>
          </p:cNvPr>
          <p:cNvSpPr/>
          <p:nvPr/>
        </p:nvSpPr>
        <p:spPr>
          <a:xfrm>
            <a:off x="0" y="0"/>
            <a:ext cx="12277725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FEB6D-DD87-4903-BCB9-CA726632FD8F}"/>
              </a:ext>
            </a:extLst>
          </p:cNvPr>
          <p:cNvSpPr/>
          <p:nvPr/>
        </p:nvSpPr>
        <p:spPr>
          <a:xfrm flipH="1">
            <a:off x="4699000" y="2011363"/>
            <a:ext cx="2827338" cy="2819400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72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8639F4-DF7C-4E2A-8E67-1DF882403456}"/>
              </a:ext>
            </a:extLst>
          </p:cNvPr>
          <p:cNvSpPr txBox="1">
            <a:spLocks/>
          </p:cNvSpPr>
          <p:nvPr/>
        </p:nvSpPr>
        <p:spPr>
          <a:xfrm>
            <a:off x="4699000" y="4524375"/>
            <a:ext cx="2820988" cy="314325"/>
          </a:xfrm>
          <a:prstGeom prst="rect">
            <a:avLst/>
          </a:prstGeom>
        </p:spPr>
        <p:txBody>
          <a:bodyPr lIns="66151" tIns="33076" rIns="66151" bIns="33076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GB" sz="1013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5C60103-B537-4C13-BB4A-E8E3FFB59870}"/>
              </a:ext>
            </a:extLst>
          </p:cNvPr>
          <p:cNvSpPr txBox="1">
            <a:spLocks/>
          </p:cNvSpPr>
          <p:nvPr/>
        </p:nvSpPr>
        <p:spPr>
          <a:xfrm>
            <a:off x="4699000" y="1739900"/>
            <a:ext cx="2827338" cy="261938"/>
          </a:xfrm>
          <a:prstGeom prst="rect">
            <a:avLst/>
          </a:prstGeom>
        </p:spPr>
        <p:txBody>
          <a:bodyPr lIns="66151" tIns="33076" rIns="66151" bIns="33076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796" dirty="0">
                <a:solidFill>
                  <a:schemeClr val="bg1"/>
                </a:solidFill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713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ADC8C-2073-4BAC-A814-4814BAA50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A821C2-8BCF-4525-BE4B-299E93E50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58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9">
            <a:extLst>
              <a:ext uri="{FF2B5EF4-FFF2-40B4-BE49-F238E27FC236}">
                <a16:creationId xmlns:a16="http://schemas.microsoft.com/office/drawing/2014/main" id="{15CE6BE4-B14C-49DF-8844-0013B564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0"/>
            <a:ext cx="12228513" cy="68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1434BB-90D8-485A-9E8E-E28898F124DF}"/>
              </a:ext>
            </a:extLst>
          </p:cNvPr>
          <p:cNvSpPr/>
          <p:nvPr/>
        </p:nvSpPr>
        <p:spPr>
          <a:xfrm>
            <a:off x="0" y="0"/>
            <a:ext cx="12225338" cy="6878638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0E7605D4-9986-4E43-B819-E5D02BEC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6429375"/>
            <a:ext cx="6707188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cxnSp>
        <p:nvCxnSpPr>
          <p:cNvPr id="7" name="Straight Connector 64">
            <a:extLst>
              <a:ext uri="{FF2B5EF4-FFF2-40B4-BE49-F238E27FC236}">
                <a16:creationId xmlns:a16="http://schemas.microsoft.com/office/drawing/2014/main" id="{A0441696-4017-4506-9247-6C0DB7E6C303}"/>
              </a:ext>
            </a:extLst>
          </p:cNvPr>
          <p:cNvCxnSpPr>
            <a:cxnSpLocks/>
          </p:cNvCxnSpPr>
          <p:nvPr/>
        </p:nvCxnSpPr>
        <p:spPr>
          <a:xfrm>
            <a:off x="222250" y="6423025"/>
            <a:ext cx="11768138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2">
            <a:extLst>
              <a:ext uri="{FF2B5EF4-FFF2-40B4-BE49-F238E27FC236}">
                <a16:creationId xmlns:a16="http://schemas.microsoft.com/office/drawing/2014/main" id="{FE07B5E4-F363-4718-81A7-290582934FA4}"/>
              </a:ext>
            </a:extLst>
          </p:cNvPr>
          <p:cNvCxnSpPr>
            <a:cxnSpLocks/>
          </p:cNvCxnSpPr>
          <p:nvPr/>
        </p:nvCxnSpPr>
        <p:spPr>
          <a:xfrm>
            <a:off x="223838" y="4106863"/>
            <a:ext cx="11768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4">
            <a:extLst>
              <a:ext uri="{FF2B5EF4-FFF2-40B4-BE49-F238E27FC236}">
                <a16:creationId xmlns:a16="http://schemas.microsoft.com/office/drawing/2014/main" id="{2886849F-84CE-469F-B79C-F97985797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3225" y="5407025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8C0A8159-EF05-41CD-B596-8B3F01F7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0" y="6156325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 Box 99">
            <a:extLst>
              <a:ext uri="{FF2B5EF4-FFF2-40B4-BE49-F238E27FC236}">
                <a16:creationId xmlns:a16="http://schemas.microsoft.com/office/drawing/2014/main" id="{26D0C03C-1C59-4979-A845-461F601B8EF6}"/>
              </a:ext>
            </a:extLst>
          </p:cNvPr>
          <p:cNvSpPr/>
          <p:nvPr/>
        </p:nvSpPr>
        <p:spPr>
          <a:xfrm>
            <a:off x="11125200" y="5811838"/>
            <a:ext cx="914400" cy="21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it-IT" sz="1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6F1F75C2-2E24-4846-A08E-587CCB986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6213475"/>
            <a:ext cx="670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D411E15D-F824-4770-8AFF-E2F0DA1B8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950" y="6202363"/>
            <a:ext cx="2905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0B0749D4-7F43-4784-8053-29E3B2AEC904}" type="slidenum">
              <a:rPr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09047BC-3F55-465E-9639-F16352A329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CAE3125-5F30-4239-BD20-6DB288EC4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7268604-E463-414E-9AC5-EA966B4619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allAtOnce"/>
      <p:bldP spid="10" grpId="0" build="allAtOnce"/>
      <p:bldP spid="11" grpId="0" build="allAtOnce"/>
      <p:bldP spid="12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37B29A41-1811-4299-8EC1-72A0A732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FE2844B-0F0B-418D-ACB2-921C60E88B90}"/>
              </a:ext>
            </a:extLst>
          </p:cNvPr>
          <p:cNvSpPr/>
          <p:nvPr/>
        </p:nvSpPr>
        <p:spPr>
          <a:xfrm>
            <a:off x="0" y="-2"/>
            <a:ext cx="12225338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6" name="Group 35" hidden="1">
            <a:extLst>
              <a:ext uri="{FF2B5EF4-FFF2-40B4-BE49-F238E27FC236}">
                <a16:creationId xmlns:a16="http://schemas.microsoft.com/office/drawing/2014/main" id="{BC1EF1A6-C5F9-4142-91FF-7DFC4D6052BC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B286EBFF-405F-4342-A35F-E3D58A57AAA0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FB578932-667E-41E0-A19D-6898CF003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9" name="Straight Connector 38">
                <a:extLst>
                  <a:ext uri="{FF2B5EF4-FFF2-40B4-BE49-F238E27FC236}">
                    <a16:creationId xmlns:a16="http://schemas.microsoft.com/office/drawing/2014/main" id="{3AAC8A65-508A-4822-9EB7-1988137EEABF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39">
                <a:extLst>
                  <a:ext uri="{FF2B5EF4-FFF2-40B4-BE49-F238E27FC236}">
                    <a16:creationId xmlns:a16="http://schemas.microsoft.com/office/drawing/2014/main" id="{D541FEA0-736C-4B8C-A65B-31602CD09336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0">
                <a:extLst>
                  <a:ext uri="{FF2B5EF4-FFF2-40B4-BE49-F238E27FC236}">
                    <a16:creationId xmlns:a16="http://schemas.microsoft.com/office/drawing/2014/main" id="{7F3B16AA-2B8F-4A21-9CA8-F3339BE57415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1">
                <a:extLst>
                  <a:ext uri="{FF2B5EF4-FFF2-40B4-BE49-F238E27FC236}">
                    <a16:creationId xmlns:a16="http://schemas.microsoft.com/office/drawing/2014/main" id="{AC9F3AFD-84E3-4B30-B2B1-46F5E0DAE151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2">
                <a:extLst>
                  <a:ext uri="{FF2B5EF4-FFF2-40B4-BE49-F238E27FC236}">
                    <a16:creationId xmlns:a16="http://schemas.microsoft.com/office/drawing/2014/main" id="{6FC0AAA3-5969-43CA-BBD5-920D07818D15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3">
                <a:extLst>
                  <a:ext uri="{FF2B5EF4-FFF2-40B4-BE49-F238E27FC236}">
                    <a16:creationId xmlns:a16="http://schemas.microsoft.com/office/drawing/2014/main" id="{8251541F-927D-4CC7-B8F9-7DB6E206D6D7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4">
                <a:extLst>
                  <a:ext uri="{FF2B5EF4-FFF2-40B4-BE49-F238E27FC236}">
                    <a16:creationId xmlns:a16="http://schemas.microsoft.com/office/drawing/2014/main" id="{A87FBAC8-5D10-4BE9-97A8-DB3A88CDE55F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5">
                <a:extLst>
                  <a:ext uri="{FF2B5EF4-FFF2-40B4-BE49-F238E27FC236}">
                    <a16:creationId xmlns:a16="http://schemas.microsoft.com/office/drawing/2014/main" id="{4A54C927-1942-43F8-AC0F-E22D9DA0B7D6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6">
                <a:extLst>
                  <a:ext uri="{FF2B5EF4-FFF2-40B4-BE49-F238E27FC236}">
                    <a16:creationId xmlns:a16="http://schemas.microsoft.com/office/drawing/2014/main" id="{D2D41BBB-734A-48D3-A858-07610FFFA6C8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7">
                <a:extLst>
                  <a:ext uri="{FF2B5EF4-FFF2-40B4-BE49-F238E27FC236}">
                    <a16:creationId xmlns:a16="http://schemas.microsoft.com/office/drawing/2014/main" id="{074190C1-00DD-49C0-862A-0A16D6469CF3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8">
                <a:extLst>
                  <a:ext uri="{FF2B5EF4-FFF2-40B4-BE49-F238E27FC236}">
                    <a16:creationId xmlns:a16="http://schemas.microsoft.com/office/drawing/2014/main" id="{BD38215B-76AF-44F4-BB7E-4EB2D4449B1D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9">
                <a:extLst>
                  <a:ext uri="{FF2B5EF4-FFF2-40B4-BE49-F238E27FC236}">
                    <a16:creationId xmlns:a16="http://schemas.microsoft.com/office/drawing/2014/main" id="{D18DFF1C-6CF6-464D-B8D4-31FA5BFB128C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0">
                <a:extLst>
                  <a:ext uri="{FF2B5EF4-FFF2-40B4-BE49-F238E27FC236}">
                    <a16:creationId xmlns:a16="http://schemas.microsoft.com/office/drawing/2014/main" id="{EA8C603C-83A2-4AD1-A50D-C058BBCC2BB9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1">
                <a:extLst>
                  <a:ext uri="{FF2B5EF4-FFF2-40B4-BE49-F238E27FC236}">
                    <a16:creationId xmlns:a16="http://schemas.microsoft.com/office/drawing/2014/main" id="{1EB950DA-E39B-43F7-9D4F-5A0C038080EB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2">
                <a:extLst>
                  <a:ext uri="{FF2B5EF4-FFF2-40B4-BE49-F238E27FC236}">
                    <a16:creationId xmlns:a16="http://schemas.microsoft.com/office/drawing/2014/main" id="{A7879563-2EC1-410B-A846-AE6326DC2F01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3">
                <a:extLst>
                  <a:ext uri="{FF2B5EF4-FFF2-40B4-BE49-F238E27FC236}">
                    <a16:creationId xmlns:a16="http://schemas.microsoft.com/office/drawing/2014/main" id="{E7BAA8D5-A43F-406C-9C68-0F5453614D3C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4">
                <a:extLst>
                  <a:ext uri="{FF2B5EF4-FFF2-40B4-BE49-F238E27FC236}">
                    <a16:creationId xmlns:a16="http://schemas.microsoft.com/office/drawing/2014/main" id="{79A4C716-46B7-4828-BD8D-0D4D0135BA95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5">
                <a:extLst>
                  <a:ext uri="{FF2B5EF4-FFF2-40B4-BE49-F238E27FC236}">
                    <a16:creationId xmlns:a16="http://schemas.microsoft.com/office/drawing/2014/main" id="{8BA10BC1-AADD-4639-94F2-DCA39A44A2FE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6">
                <a:extLst>
                  <a:ext uri="{FF2B5EF4-FFF2-40B4-BE49-F238E27FC236}">
                    <a16:creationId xmlns:a16="http://schemas.microsoft.com/office/drawing/2014/main" id="{65ADFF7F-8AF2-46BE-AD78-423C8295E9F3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7">
                <a:extLst>
                  <a:ext uri="{FF2B5EF4-FFF2-40B4-BE49-F238E27FC236}">
                    <a16:creationId xmlns:a16="http://schemas.microsoft.com/office/drawing/2014/main" id="{E40B24B5-FE6B-4953-BD78-7C4D74F4DFA3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8">
                <a:extLst>
                  <a:ext uri="{FF2B5EF4-FFF2-40B4-BE49-F238E27FC236}">
                    <a16:creationId xmlns:a16="http://schemas.microsoft.com/office/drawing/2014/main" id="{C9F508B7-4D1A-42C1-AA1B-E191D03E32B2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9">
                <a:extLst>
                  <a:ext uri="{FF2B5EF4-FFF2-40B4-BE49-F238E27FC236}">
                    <a16:creationId xmlns:a16="http://schemas.microsoft.com/office/drawing/2014/main" id="{C6C11451-69AE-41D9-AEA1-AC8E51849B16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0">
                <a:extLst>
                  <a:ext uri="{FF2B5EF4-FFF2-40B4-BE49-F238E27FC236}">
                    <a16:creationId xmlns:a16="http://schemas.microsoft.com/office/drawing/2014/main" id="{CAAF9C1F-2872-4152-AFD7-D12B6898FB82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1">
                <a:extLst>
                  <a:ext uri="{FF2B5EF4-FFF2-40B4-BE49-F238E27FC236}">
                    <a16:creationId xmlns:a16="http://schemas.microsoft.com/office/drawing/2014/main" id="{357A5CF9-9921-4928-BF15-406898D323CB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 Box 38">
            <a:extLst>
              <a:ext uri="{FF2B5EF4-FFF2-40B4-BE49-F238E27FC236}">
                <a16:creationId xmlns:a16="http://schemas.microsoft.com/office/drawing/2014/main" id="{9C22BBCC-E27D-4BEB-90D2-741B22D2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F3A697E0-D88C-4534-A530-DC3C0627D4B6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0FAACF-4D13-4909-9FF5-1325786EA86B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1419D6-0D65-44CE-AA27-CADD8319926B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FCAA51-7308-4101-93DE-228662D792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ADA305B-E803-40CB-9871-B2D90E3783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E699A9C-A2E1-4E51-B191-D6CF8F5E4B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2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FFA849D2-C091-BE59-2B10-6CA6F51ED8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7" cy="1036894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D55B3849-4778-4DDA-9F88-34072AC3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D872D3-2990-42A9-B9A3-3D66F8193B22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9600" y="1098550"/>
            <a:ext cx="11764800" cy="511164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095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CBB34E-76E5-489E-8F85-62684E7E4868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56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9EC636-EF62-4FC5-87A6-40C087BE6D50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6C8B73-F6BD-492C-BC3E-65ACA69AB4C2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42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6823F7-0C3B-4C73-BE40-F7E8A3B9D3DA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60501C-AEFF-48EE-A84F-83856B297736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75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A2BE82-D2CD-42DF-A87B-302327407005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7946E1-EAD5-4BB1-B8B0-A45345C14E18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222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55E8E8-97A5-4E11-B3A0-241C233207CC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326993-B17E-4968-8EF4-F1D89C67AC95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706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EB89E2-2D00-44FC-BC8D-DEBF7739BEF0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80F3FC-B042-4B2D-B8A6-0D882E8C89AE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762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64EF6B-C229-49C2-84CC-E896584A5B0F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0A2376-3C01-4250-B77E-0EF9BF8E5A3A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7136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21EEB4-36F1-4FF2-A848-487C2BDB8A96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164556-8B3D-43FC-BA7A-3E90AE4FFC63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630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BBED7524-010D-48F7-A4EF-6FB48561D432}"/>
              </a:ext>
            </a:extLst>
          </p:cNvPr>
          <p:cNvSpPr/>
          <p:nvPr/>
        </p:nvSpPr>
        <p:spPr>
          <a:xfrm>
            <a:off x="-369888" y="0"/>
            <a:ext cx="125952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1A0DE-C24E-40C1-9DA8-2394BC78AA66}"/>
              </a:ext>
            </a:extLst>
          </p:cNvPr>
          <p:cNvSpPr/>
          <p:nvPr/>
        </p:nvSpPr>
        <p:spPr>
          <a:xfrm flipH="1">
            <a:off x="4699000" y="2011363"/>
            <a:ext cx="2827338" cy="2819400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72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307B066-A02C-4792-A477-692FDCA9044E}"/>
              </a:ext>
            </a:extLst>
          </p:cNvPr>
          <p:cNvSpPr txBox="1">
            <a:spLocks/>
          </p:cNvSpPr>
          <p:nvPr/>
        </p:nvSpPr>
        <p:spPr>
          <a:xfrm>
            <a:off x="4699000" y="4524375"/>
            <a:ext cx="2820988" cy="314325"/>
          </a:xfrm>
          <a:prstGeom prst="rect">
            <a:avLst/>
          </a:prstGeom>
        </p:spPr>
        <p:txBody>
          <a:bodyPr lIns="66151" tIns="33076" rIns="66151" bIns="33076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GB" sz="1013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3DC67E2-F04B-4088-95C2-BBC7BF88561B}"/>
              </a:ext>
            </a:extLst>
          </p:cNvPr>
          <p:cNvSpPr txBox="1">
            <a:spLocks/>
          </p:cNvSpPr>
          <p:nvPr/>
        </p:nvSpPr>
        <p:spPr>
          <a:xfrm>
            <a:off x="4699000" y="1739900"/>
            <a:ext cx="2827338" cy="261938"/>
          </a:xfrm>
          <a:prstGeom prst="rect">
            <a:avLst/>
          </a:prstGeom>
        </p:spPr>
        <p:txBody>
          <a:bodyPr lIns="66151" tIns="33076" rIns="66151" bIns="33076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796" dirty="0">
                <a:solidFill>
                  <a:srgbClr val="8197A6"/>
                </a:solidFill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81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408F8F31-D9A3-43E6-936E-A81D82EDA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19AB9FD-13C1-4125-BB07-604060F39D9B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09147104-A229-4B0F-995A-5AD5819D3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9459911D-676E-43C0-8FBB-A86FAA19C9D0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C34889-5B68-40D6-B88D-60A03FBBD334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03C3D2-54B1-4A88-86F4-EE189A4A5514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3A9EA20-EF4A-4161-939F-1EDECC884F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358C12A-ADCC-4D73-809B-B027F1E909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2A261F2-43DC-44B9-B693-6CA5F878A4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71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02BC69-9BFE-442E-AFEB-56C6CBCAE441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17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4E39A25B-1736-4275-A16E-4CFCDEE4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6C54C6B-45F9-4B4C-A904-D854E65731F9}"/>
              </a:ext>
            </a:extLst>
          </p:cNvPr>
          <p:cNvSpPr/>
          <p:nvPr/>
        </p:nvSpPr>
        <p:spPr>
          <a:xfrm>
            <a:off x="0" y="0"/>
            <a:ext cx="12222163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4E9A80C5-DB02-4540-BA9D-8EDF5D119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6BECAC1C-4DE6-414F-B582-CCEA321E38D5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05A70E-B94C-44AC-8D24-B5C7EEC5899D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B7BB6E-F71D-4F09-B59C-40FDAC45712D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FE70B11-AFD1-4193-9536-92716B17EE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EAA07B-B3BF-4EFC-8ECC-F2E7291526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F6103DB-39CC-4480-BC70-13F10AC69A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8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 hidden="1">
            <a:extLst>
              <a:ext uri="{FF2B5EF4-FFF2-40B4-BE49-F238E27FC236}">
                <a16:creationId xmlns:a16="http://schemas.microsoft.com/office/drawing/2014/main" id="{092A80AB-2CF9-465E-8109-6B5421428FAC}"/>
              </a:ext>
            </a:extLst>
          </p:cNvPr>
          <p:cNvGrpSpPr>
            <a:grpSpLocks/>
          </p:cNvGrpSpPr>
          <p:nvPr/>
        </p:nvGrpSpPr>
        <p:grpSpPr bwMode="auto">
          <a:xfrm>
            <a:off x="442913" y="3457575"/>
            <a:ext cx="11853862" cy="2970213"/>
            <a:chOff x="442260" y="3600153"/>
            <a:chExt cx="11820483" cy="2970388"/>
          </a:xfrm>
        </p:grpSpPr>
        <p:cxnSp>
          <p:nvCxnSpPr>
            <p:cNvPr id="5" name="Straight Connector 38">
              <a:extLst>
                <a:ext uri="{FF2B5EF4-FFF2-40B4-BE49-F238E27FC236}">
                  <a16:creationId xmlns:a16="http://schemas.microsoft.com/office/drawing/2014/main" id="{10EFDF0E-404A-430A-BBE8-2F51E9032B52}"/>
                </a:ext>
              </a:extLst>
            </p:cNvPr>
            <p:cNvCxnSpPr/>
            <p:nvPr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9">
              <a:extLst>
                <a:ext uri="{FF2B5EF4-FFF2-40B4-BE49-F238E27FC236}">
                  <a16:creationId xmlns:a16="http://schemas.microsoft.com/office/drawing/2014/main" id="{AB327243-A03C-4DB3-AB81-4AF8F7D7CDC5}"/>
                </a:ext>
              </a:extLst>
            </p:cNvPr>
            <p:cNvCxnSpPr/>
            <p:nvPr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0">
              <a:extLst>
                <a:ext uri="{FF2B5EF4-FFF2-40B4-BE49-F238E27FC236}">
                  <a16:creationId xmlns:a16="http://schemas.microsoft.com/office/drawing/2014/main" id="{0DC9E6B4-1E09-4E3B-8BDD-EE3D0F96CC9F}"/>
                </a:ext>
              </a:extLst>
            </p:cNvPr>
            <p:cNvCxnSpPr/>
            <p:nvPr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1">
              <a:extLst>
                <a:ext uri="{FF2B5EF4-FFF2-40B4-BE49-F238E27FC236}">
                  <a16:creationId xmlns:a16="http://schemas.microsoft.com/office/drawing/2014/main" id="{C4647BA8-601B-4B82-B3F6-8AD2B976C256}"/>
                </a:ext>
              </a:extLst>
            </p:cNvPr>
            <p:cNvCxnSpPr/>
            <p:nvPr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2">
              <a:extLst>
                <a:ext uri="{FF2B5EF4-FFF2-40B4-BE49-F238E27FC236}">
                  <a16:creationId xmlns:a16="http://schemas.microsoft.com/office/drawing/2014/main" id="{9F6146B2-08EE-43CB-B5FF-18A74563211E}"/>
                </a:ext>
              </a:extLst>
            </p:cNvPr>
            <p:cNvCxnSpPr/>
            <p:nvPr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3">
              <a:extLst>
                <a:ext uri="{FF2B5EF4-FFF2-40B4-BE49-F238E27FC236}">
                  <a16:creationId xmlns:a16="http://schemas.microsoft.com/office/drawing/2014/main" id="{8ECC7766-D50A-431E-8475-504AE645C354}"/>
                </a:ext>
              </a:extLst>
            </p:cNvPr>
            <p:cNvCxnSpPr/>
            <p:nvPr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4">
              <a:extLst>
                <a:ext uri="{FF2B5EF4-FFF2-40B4-BE49-F238E27FC236}">
                  <a16:creationId xmlns:a16="http://schemas.microsoft.com/office/drawing/2014/main" id="{AA4620F1-2D9E-41A6-9E2D-F6748A468B16}"/>
                </a:ext>
              </a:extLst>
            </p:cNvPr>
            <p:cNvCxnSpPr/>
            <p:nvPr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5">
              <a:extLst>
                <a:ext uri="{FF2B5EF4-FFF2-40B4-BE49-F238E27FC236}">
                  <a16:creationId xmlns:a16="http://schemas.microsoft.com/office/drawing/2014/main" id="{9B86D1EF-7FCC-4098-A507-E7316A1DEB1C}"/>
                </a:ext>
              </a:extLst>
            </p:cNvPr>
            <p:cNvCxnSpPr/>
            <p:nvPr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6">
              <a:extLst>
                <a:ext uri="{FF2B5EF4-FFF2-40B4-BE49-F238E27FC236}">
                  <a16:creationId xmlns:a16="http://schemas.microsoft.com/office/drawing/2014/main" id="{65479B21-E1D7-43F6-88E9-3A821BD926B6}"/>
                </a:ext>
              </a:extLst>
            </p:cNvPr>
            <p:cNvCxnSpPr/>
            <p:nvPr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7">
              <a:extLst>
                <a:ext uri="{FF2B5EF4-FFF2-40B4-BE49-F238E27FC236}">
                  <a16:creationId xmlns:a16="http://schemas.microsoft.com/office/drawing/2014/main" id="{8B081400-C7CF-4066-B595-C0C89DC574E0}"/>
                </a:ext>
              </a:extLst>
            </p:cNvPr>
            <p:cNvCxnSpPr/>
            <p:nvPr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8">
              <a:extLst>
                <a:ext uri="{FF2B5EF4-FFF2-40B4-BE49-F238E27FC236}">
                  <a16:creationId xmlns:a16="http://schemas.microsoft.com/office/drawing/2014/main" id="{9618CA7B-0B1E-4DE0-9E21-98E9837649A5}"/>
                </a:ext>
              </a:extLst>
            </p:cNvPr>
            <p:cNvCxnSpPr/>
            <p:nvPr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9">
              <a:extLst>
                <a:ext uri="{FF2B5EF4-FFF2-40B4-BE49-F238E27FC236}">
                  <a16:creationId xmlns:a16="http://schemas.microsoft.com/office/drawing/2014/main" id="{7F5A50B9-E3D0-4F9D-A489-4C3AF7BDE6FA}"/>
                </a:ext>
              </a:extLst>
            </p:cNvPr>
            <p:cNvCxnSpPr/>
            <p:nvPr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0">
              <a:extLst>
                <a:ext uri="{FF2B5EF4-FFF2-40B4-BE49-F238E27FC236}">
                  <a16:creationId xmlns:a16="http://schemas.microsoft.com/office/drawing/2014/main" id="{9B2D06D8-278E-4551-9C11-6784C92B7886}"/>
                </a:ext>
              </a:extLst>
            </p:cNvPr>
            <p:cNvCxnSpPr/>
            <p:nvPr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1">
              <a:extLst>
                <a:ext uri="{FF2B5EF4-FFF2-40B4-BE49-F238E27FC236}">
                  <a16:creationId xmlns:a16="http://schemas.microsoft.com/office/drawing/2014/main" id="{ACDADBA0-E530-4486-9FC8-CC36AA052D13}"/>
                </a:ext>
              </a:extLst>
            </p:cNvPr>
            <p:cNvCxnSpPr/>
            <p:nvPr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2">
              <a:extLst>
                <a:ext uri="{FF2B5EF4-FFF2-40B4-BE49-F238E27FC236}">
                  <a16:creationId xmlns:a16="http://schemas.microsoft.com/office/drawing/2014/main" id="{4E8B4D1C-BA45-4D82-8ACE-0E8A35C0E015}"/>
                </a:ext>
              </a:extLst>
            </p:cNvPr>
            <p:cNvCxnSpPr/>
            <p:nvPr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3">
              <a:extLst>
                <a:ext uri="{FF2B5EF4-FFF2-40B4-BE49-F238E27FC236}">
                  <a16:creationId xmlns:a16="http://schemas.microsoft.com/office/drawing/2014/main" id="{E2433234-22FC-4199-9A29-5D61F91E17DD}"/>
                </a:ext>
              </a:extLst>
            </p:cNvPr>
            <p:cNvCxnSpPr/>
            <p:nvPr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4">
              <a:extLst>
                <a:ext uri="{FF2B5EF4-FFF2-40B4-BE49-F238E27FC236}">
                  <a16:creationId xmlns:a16="http://schemas.microsoft.com/office/drawing/2014/main" id="{BD4026D5-B025-4C27-9A8F-C8EAAD567E1E}"/>
                </a:ext>
              </a:extLst>
            </p:cNvPr>
            <p:cNvCxnSpPr/>
            <p:nvPr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5">
              <a:extLst>
                <a:ext uri="{FF2B5EF4-FFF2-40B4-BE49-F238E27FC236}">
                  <a16:creationId xmlns:a16="http://schemas.microsoft.com/office/drawing/2014/main" id="{F0297D24-ACD7-4783-A612-7BC68C2B7D4B}"/>
                </a:ext>
              </a:extLst>
            </p:cNvPr>
            <p:cNvCxnSpPr/>
            <p:nvPr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6">
              <a:extLst>
                <a:ext uri="{FF2B5EF4-FFF2-40B4-BE49-F238E27FC236}">
                  <a16:creationId xmlns:a16="http://schemas.microsoft.com/office/drawing/2014/main" id="{EA28529C-641B-4BBF-A6F4-72D360BF5C20}"/>
                </a:ext>
              </a:extLst>
            </p:cNvPr>
            <p:cNvCxnSpPr/>
            <p:nvPr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7">
              <a:extLst>
                <a:ext uri="{FF2B5EF4-FFF2-40B4-BE49-F238E27FC236}">
                  <a16:creationId xmlns:a16="http://schemas.microsoft.com/office/drawing/2014/main" id="{6B5D7A5F-5BE8-4802-9776-BFEA87174F50}"/>
                </a:ext>
              </a:extLst>
            </p:cNvPr>
            <p:cNvCxnSpPr/>
            <p:nvPr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8">
              <a:extLst>
                <a:ext uri="{FF2B5EF4-FFF2-40B4-BE49-F238E27FC236}">
                  <a16:creationId xmlns:a16="http://schemas.microsoft.com/office/drawing/2014/main" id="{128621AB-2BF1-4C40-AE91-55E5935628BB}"/>
                </a:ext>
              </a:extLst>
            </p:cNvPr>
            <p:cNvCxnSpPr/>
            <p:nvPr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9">
              <a:extLst>
                <a:ext uri="{FF2B5EF4-FFF2-40B4-BE49-F238E27FC236}">
                  <a16:creationId xmlns:a16="http://schemas.microsoft.com/office/drawing/2014/main" id="{F9F079BF-5235-4DEC-8562-862DA13E2B9E}"/>
                </a:ext>
              </a:extLst>
            </p:cNvPr>
            <p:cNvCxnSpPr/>
            <p:nvPr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60">
              <a:extLst>
                <a:ext uri="{FF2B5EF4-FFF2-40B4-BE49-F238E27FC236}">
                  <a16:creationId xmlns:a16="http://schemas.microsoft.com/office/drawing/2014/main" id="{03BCD257-CF86-495E-9D1D-3BE3F1C45D65}"/>
                </a:ext>
              </a:extLst>
            </p:cNvPr>
            <p:cNvCxnSpPr/>
            <p:nvPr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1">
              <a:extLst>
                <a:ext uri="{FF2B5EF4-FFF2-40B4-BE49-F238E27FC236}">
                  <a16:creationId xmlns:a16="http://schemas.microsoft.com/office/drawing/2014/main" id="{2FA78C2B-CF66-491B-93B9-D7D0F81C8987}"/>
                </a:ext>
              </a:extLst>
            </p:cNvPr>
            <p:cNvCxnSpPr/>
            <p:nvPr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67EDE3-6A37-40E9-934A-266D1E38DF84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942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D166ED-EE21-4F29-9B6D-C2D186093598}"/>
              </a:ext>
            </a:extLst>
          </p:cNvPr>
          <p:cNvGraphicFramePr>
            <a:graphicFrameLocks/>
          </p:cNvGraphicFramePr>
          <p:nvPr/>
        </p:nvGraphicFramePr>
        <p:xfrm>
          <a:off x="228600" y="1271588"/>
          <a:ext cx="117570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62">
            <a:extLst>
              <a:ext uri="{FF2B5EF4-FFF2-40B4-BE49-F238E27FC236}">
                <a16:creationId xmlns:a16="http://schemas.microsoft.com/office/drawing/2014/main" id="{63868290-43E6-4403-8DA8-956ECD5D2FD2}"/>
              </a:ext>
            </a:extLst>
          </p:cNvPr>
          <p:cNvGraphicFramePr>
            <a:graphicFrameLocks/>
          </p:cNvGraphicFramePr>
          <p:nvPr/>
        </p:nvGraphicFramePr>
        <p:xfrm>
          <a:off x="227013" y="1298575"/>
          <a:ext cx="11726862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92D561-2D2F-4A21-B190-9E1899520978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22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4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1D05BC-0BD5-4EA6-97BC-DC8B768DC2C0}"/>
              </a:ext>
            </a:extLst>
          </p:cNvPr>
          <p:cNvGraphicFramePr>
            <a:graphicFrameLocks/>
          </p:cNvGraphicFramePr>
          <p:nvPr/>
        </p:nvGraphicFramePr>
        <p:xfrm>
          <a:off x="228600" y="1168400"/>
          <a:ext cx="11757025" cy="48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1B2C60-C353-4EF5-B635-FE6F7A1626C4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4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1B10AFE6-136D-45A7-8EB1-AC90B1D73099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68B126E9-FDE0-4654-B93B-2832D5E7AB15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6C735663-0F6C-4A2B-8A37-EB3DDF349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3B2A7718-AF43-43CB-955E-6FA587260753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C7358D08-E562-493B-AB0F-19F6E76B2477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300CD71E-B857-4B88-979A-D4868AE3D965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1387DD68-A1BF-4928-93AF-651AF692CBE1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FF8D7A31-D28C-4525-B31D-FCE99047367F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1F3F134C-C3B1-4BDA-B4EF-CB6C80090E2C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E2E6B563-6A2C-4665-AF45-F098767B8136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0A1EB68B-2642-45DE-96C5-B8EB228FBD69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198A90DD-001C-4399-A533-B34BBD656BC8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6E106458-D291-44C7-B050-2F1A21F6493A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4D3BE273-FE23-4C5B-ACBA-7F96707EDC84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D982B3DD-B44B-4193-A2B6-62B244B6F10D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48C59610-6B24-4EC3-980C-834782F8B2BE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EFCA82C3-7310-4CE4-B5F6-ADF55948E4A0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C8FF6AEE-F961-468A-8FDC-E45969821977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08A862EB-E11F-4BA4-9F5C-9031F8BDA724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B56F3322-8F87-4E51-AFA6-E95162B3EECC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35291A4C-4AA1-4E46-A842-620718B3AF20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7D5C5E71-DD08-4D7E-BE62-BEDA47C43767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A641331A-6FC7-46B6-9244-A6241C31EFF2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1085A27A-A159-4488-B875-313FE007CD92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AB19CCC7-FC4D-4641-98B7-4EFAB36B5AAB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DDC7B5D6-C14E-4426-940F-6AA7028BE203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CE938BD2-E138-405E-ABB7-5C50339F5752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3946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DDFA6EA7-5A57-4CBC-BEA7-E57B73BF4F16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2EF1F288-09B2-4925-90F4-894134D3B4D5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2B61A697-6060-43FE-82A6-E07896C57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A0AFD669-49E2-4ADF-A969-56D946B283FF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4B2E513E-AAC4-4EA6-A07B-0C3E3BF37B04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38C805BC-7F7A-45A7-B645-EAFF51DC1D62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2BFD48EF-A766-42CB-A02E-C41B02273A45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BABC04F8-3659-40FF-A389-F560F01B6C50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ADF9E3E1-7044-4B63-84E0-C5755B76FD53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4E497FA0-B327-42BB-BD60-E2C104FDD1B5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E3402DD7-806B-4014-B869-30492EB30C00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32315BC4-4231-4D84-ABB9-FF8F61F2A5E6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0E1564B2-557F-43AB-B1BB-A4C134788F14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E3DF5B6B-D847-4EE6-AE66-27B2B605267D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5D20A741-0E5B-46AB-A4D2-F7F233CB389D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A1265069-5B68-4EA9-A5D0-39728C13E6DB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D424966E-BBC3-4EFE-9E4F-205EA80E5D58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95A38A31-25D0-46D1-8FE2-863F78033D41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5436820D-F27B-4A0D-ADD7-6A2B92DD275A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442BA97E-D742-4CB3-9FD8-F7DA41B5B680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A5EA43AF-24CA-4EC3-97CF-2398B42DD429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34D56829-F10D-44D8-9F76-0ED5D08B3B26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C1885283-D8A1-4E17-9F57-A358CACC8641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B2059304-6C7E-4312-A6D1-8A8B320D83C0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27B14451-6871-4430-A2D9-4F610703CFA7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78C45EC2-910D-4E62-B713-79D03AE324FA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F9CF134C-CA9D-4DE6-9E29-2CEC3A220222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82F7E6-035A-4C69-B6F6-B65D1ED8F350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568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1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8">
            <a:extLst>
              <a:ext uri="{FF2B5EF4-FFF2-40B4-BE49-F238E27FC236}">
                <a16:creationId xmlns:a16="http://schemas.microsoft.com/office/drawing/2014/main" id="{9F3F23CB-1081-4142-83C4-C49ED77C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7" name="Picture 35" hidden="1">
            <a:extLst>
              <a:ext uri="{FF2B5EF4-FFF2-40B4-BE49-F238E27FC236}">
                <a16:creationId xmlns:a16="http://schemas.microsoft.com/office/drawing/2014/main" id="{0450AB64-3744-448F-A1C4-3C2B8455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DG">
            <a:extLst>
              <a:ext uri="{FF2B5EF4-FFF2-40B4-BE49-F238E27FC236}">
                <a16:creationId xmlns:a16="http://schemas.microsoft.com/office/drawing/2014/main" id="{B4D89081-3586-40A4-8309-9019FE3D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2E046D58-E808-41D6-BFFF-9DC16DC2B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1010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7C9BFF8B-9F77-4851-B323-1A26FD0B7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1" name="Text Box 34">
            <a:extLst>
              <a:ext uri="{FF2B5EF4-FFF2-40B4-BE49-F238E27FC236}">
                <a16:creationId xmlns:a16="http://schemas.microsoft.com/office/drawing/2014/main" id="{229E338D-0159-482D-9EAB-356C5ADA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ADEFCF0E-C421-44F6-A8AA-93573715621A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4EE195-43D4-4581-8950-822FCFCD943C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9FBC1400-B4B3-4DDB-AC99-110098A02AB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ACFC0D2-CEAE-4D32-BB51-A4BDD73FB9A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D2AB8E-D9F7-4A7F-8709-4AC799675A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0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3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357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098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>
            <a:extLst>
              <a:ext uri="{FF2B5EF4-FFF2-40B4-BE49-F238E27FC236}">
                <a16:creationId xmlns:a16="http://schemas.microsoft.com/office/drawing/2014/main" id="{B1E79BC0-70EB-4666-A75B-338847BA3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1EF31335-0B39-47BD-9634-587804B88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1010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2" name="Text Box 38">
            <a:extLst>
              <a:ext uri="{FF2B5EF4-FFF2-40B4-BE49-F238E27FC236}">
                <a16:creationId xmlns:a16="http://schemas.microsoft.com/office/drawing/2014/main" id="{EF1FFFA8-7C6B-4EBE-A51E-B9DE855B1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B50E85BE-1C6E-49B2-B7E7-9EBF7CFCF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055" name="Text Box 34">
            <a:extLst>
              <a:ext uri="{FF2B5EF4-FFF2-40B4-BE49-F238E27FC236}">
                <a16:creationId xmlns:a16="http://schemas.microsoft.com/office/drawing/2014/main" id="{3263DB13-BA71-41C0-9BB6-47172286C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9DD717F9-1F81-4F83-B822-A3571C90000E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D13EA7E-2077-4B04-A722-48D0466CF00C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B2DA115F-C089-46CD-855F-F443E9AAAF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DD2A3FC-0B0C-42AB-8D38-317E999F0D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99" y="-2"/>
            <a:ext cx="1689100" cy="8763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3FE8E83-DE69-45E3-B18A-FD8E1C7316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699" y="6438900"/>
            <a:ext cx="20193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lang="en-GB" sz="3000" b="1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05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3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357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9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>
            <a:extLst>
              <a:ext uri="{FF2B5EF4-FFF2-40B4-BE49-F238E27FC236}">
                <a16:creationId xmlns:a16="http://schemas.microsoft.com/office/drawing/2014/main" id="{9E541D73-6D1F-4AA4-A38D-2AF93BC76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D570C996-6C2D-42FC-B34D-E259C5CFD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1010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FC0B1E88-8E05-4117-A917-A1968C7B1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D2DC4CCD-0740-460E-BF02-77D04522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3078" name="Text Box 38">
            <a:extLst>
              <a:ext uri="{FF2B5EF4-FFF2-40B4-BE49-F238E27FC236}">
                <a16:creationId xmlns:a16="http://schemas.microsoft.com/office/drawing/2014/main" id="{9229DF3A-FB52-4684-A5C2-A5C99F604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9" name="Text Box 34">
            <a:extLst>
              <a:ext uri="{FF2B5EF4-FFF2-40B4-BE49-F238E27FC236}">
                <a16:creationId xmlns:a16="http://schemas.microsoft.com/office/drawing/2014/main" id="{606C3E97-5A25-49E6-B6EF-6892F202A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0AEF5B6A-433E-4CF4-A2FD-67F73F4DB0AE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5D9CDE-0473-44FD-BC6C-F964C1F1CF0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2B2E97-5D7B-47B5-BBFA-4E10B5AA9C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99" y="-2"/>
            <a:ext cx="16891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74CE83-21FF-4225-955E-8C5393F5773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699" y="6438900"/>
            <a:ext cx="20193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lang="en-GB" sz="3000" b="1" dirty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05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3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357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9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>
            <a:extLst>
              <a:ext uri="{FF2B5EF4-FFF2-40B4-BE49-F238E27FC236}">
                <a16:creationId xmlns:a16="http://schemas.microsoft.com/office/drawing/2014/main" id="{8AAAAEBE-2BBB-41A8-9E34-ADCD8EFE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5AE50F8E-040B-4168-885F-E3A73E196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97488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00" name="Text Box 38">
            <a:extLst>
              <a:ext uri="{FF2B5EF4-FFF2-40B4-BE49-F238E27FC236}">
                <a16:creationId xmlns:a16="http://schemas.microsoft.com/office/drawing/2014/main" id="{B49EB687-4833-4A36-AD76-FA0312F41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1F3699B7-5E59-43D2-B824-2488DCFA6818}"/>
              </a:ext>
            </a:extLst>
          </p:cNvPr>
          <p:cNvCxnSpPr>
            <a:cxnSpLocks/>
          </p:cNvCxnSpPr>
          <p:nvPr/>
        </p:nvCxnSpPr>
        <p:spPr>
          <a:xfrm>
            <a:off x="222250" y="6411913"/>
            <a:ext cx="11768138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Rectangle 2">
            <a:extLst>
              <a:ext uri="{FF2B5EF4-FFF2-40B4-BE49-F238E27FC236}">
                <a16:creationId xmlns:a16="http://schemas.microsoft.com/office/drawing/2014/main" id="{14933DC0-1A79-4820-B2AA-C191F2D1A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4" name="Text Box 34">
            <a:extLst>
              <a:ext uri="{FF2B5EF4-FFF2-40B4-BE49-F238E27FC236}">
                <a16:creationId xmlns:a16="http://schemas.microsoft.com/office/drawing/2014/main" id="{19E7661D-68EC-42E9-887F-F5022C5DB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84F1635D-4D46-454D-BCDB-A4E9660ECE8C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817D119-1F47-4C71-B963-6A8D6B02E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783BE64-6DF8-4150-888C-C137DC2754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99" y="-2"/>
            <a:ext cx="1689100" cy="876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171F7B-128E-482C-891E-918C432E35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699" y="6438900"/>
            <a:ext cx="20193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lang="en-GB" sz="3000" b="1" dirty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05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3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357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9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B038F303-BFB6-4F0A-9C0E-DE4DE4DA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3421063"/>
            <a:ext cx="11914187" cy="704850"/>
          </a:xfrm>
          <a:prstGeom prst="rect">
            <a:avLst/>
          </a:prstGeom>
          <a:noFill/>
          <a:ln>
            <a:noFill/>
          </a:ln>
        </p:spPr>
        <p:txBody>
          <a:bodyPr lIns="88202" tIns="44101" rIns="88202" bIns="44101" anchor="b">
            <a:spAutoFit/>
          </a:bodyPr>
          <a:lstStyle/>
          <a:p>
            <a:pPr defTabSz="882030" eaLnBrk="1" hangingPunct="1">
              <a:defRPr/>
            </a:pPr>
            <a:r>
              <a:rPr lang="en-GB" sz="40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PowerPoint Presentation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38365EDA-09A5-4B01-9D4C-E78FE759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5224463"/>
            <a:ext cx="512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</a:t>
            </a: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9E2A5304-4760-4355-BAD1-3B9FD8A88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5884863"/>
            <a:ext cx="5124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03/04/2023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D9ADCF8E-4029-478E-A1B0-7E7C0781B81F}"/>
              </a:ext>
            </a:extLst>
          </p:cNvPr>
          <p:cNvSpPr/>
          <p:nvPr/>
        </p:nvSpPr>
        <p:spPr>
          <a:xfrm>
            <a:off x="7288213" y="5591175"/>
            <a:ext cx="47513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n-GB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B903E-0A02-9F0F-1630-F7331203B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FD94B-D06D-5796-AE84-C77B340AC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41196762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ESA v16 with SK flag_131022 - Corrected.potx" id="{7A27C19C-67E5-4397-BF49-5BBBED20785F}" vid="{1738EFAD-70A4-4290-BD67-B59AB079621D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ESA v16 with SK flag_131022 - Corrected.potx" id="{7A27C19C-67E5-4397-BF49-5BBBED20785F}" vid="{04F154E5-63AC-421F-8647-72F7749C99C4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ESA v16 with SK flag_131022 - Corrected.potx" id="{7A27C19C-67E5-4397-BF49-5BBBED20785F}" vid="{173F21AB-1682-420E-BBEE-0070D8C737B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ESA v16 with SK flag_131022 - Corrected.potx" id="{7A27C19C-67E5-4397-BF49-5BBBED20785F}" vid="{752CF791-99DE-4624-84ED-1F06183DC5F2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7</TotalTime>
  <Words>6</Words>
  <Application>Microsoft Macintosh PowerPoint</Application>
  <PresentationFormat>Custom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Fabrizio Pera</dc:creator>
  <cp:keywords/>
  <dc:description/>
  <cp:lastModifiedBy>Fabrizio Pera</cp:lastModifiedBy>
  <cp:revision>2</cp:revision>
  <cp:lastPrinted>2008-08-26T16:26:23Z</cp:lastPrinted>
  <dcterms:created xsi:type="dcterms:W3CDTF">2023-04-03T11:56:07Z</dcterms:created>
  <dcterms:modified xsi:type="dcterms:W3CDTF">2023-04-03T12:03:46Z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Fabrizio Pera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Organisational_x0020_entity">
    <vt:lpwstr/>
  </property>
  <property fmtid="{D5CDD505-2E9C-101B-9397-08002B2CF9AE}" pid="28" name="_dlc_DocIdItemGuid">
    <vt:lpwstr>5f0bab48-4ce0-4eab-83cc-d71b5b88219f</vt:lpwstr>
  </property>
  <property fmtid="{D5CDD505-2E9C-101B-9397-08002B2CF9AE}" pid="29" name="Organisational entity">
    <vt:lpwstr/>
  </property>
  <property fmtid="{D5CDD505-2E9C-101B-9397-08002B2CF9AE}" pid="30" name="IconOverlay">
    <vt:lpwstr/>
  </property>
  <property fmtid="{D5CDD505-2E9C-101B-9397-08002B2CF9AE}" pid="31" name="Document ID Value">
    <vt:lpwstr>PKKMWAM5UKCP-1108600927-1303</vt:lpwstr>
  </property>
  <property fmtid="{D5CDD505-2E9C-101B-9397-08002B2CF9AE}" pid="32" name="MSIP_Label_3976fa30-1907-4356-8241-62ea5e1c0256_Enabled">
    <vt:lpwstr>true</vt:lpwstr>
  </property>
  <property fmtid="{D5CDD505-2E9C-101B-9397-08002B2CF9AE}" pid="33" name="MSIP_Label_3976fa30-1907-4356-8241-62ea5e1c0256_SetDate">
    <vt:lpwstr>2020-09-30T12:03:24Z</vt:lpwstr>
  </property>
  <property fmtid="{D5CDD505-2E9C-101B-9397-08002B2CF9AE}" pid="34" name="MSIP_Label_3976fa30-1907-4356-8241-62ea5e1c0256_Method">
    <vt:lpwstr>Standard</vt:lpwstr>
  </property>
  <property fmtid="{D5CDD505-2E9C-101B-9397-08002B2CF9AE}" pid="35" name="MSIP_Label_3976fa30-1907-4356-8241-62ea5e1c0256_Name">
    <vt:lpwstr>ESA UNCLASSIFIED – For ESA Official Use Only</vt:lpwstr>
  </property>
  <property fmtid="{D5CDD505-2E9C-101B-9397-08002B2CF9AE}" pid="36" name="MSIP_Label_3976fa30-1907-4356-8241-62ea5e1c0256_SiteId">
    <vt:lpwstr>9a5cacd0-2bef-4dd7-ac5c-7ebe1f54f495</vt:lpwstr>
  </property>
  <property fmtid="{D5CDD505-2E9C-101B-9397-08002B2CF9AE}" pid="37" name="MSIP_Label_3976fa30-1907-4356-8241-62ea5e1c0256_ActionId">
    <vt:lpwstr>12cffb5a-e4fd-4993-a937-3b8906224a24</vt:lpwstr>
  </property>
  <property fmtid="{D5CDD505-2E9C-101B-9397-08002B2CF9AE}" pid="38" name="MSIP_Label_3976fa30-1907-4356-8241-62ea5e1c0256_ContentBits">
    <vt:lpwstr>0</vt:lpwstr>
  </property>
  <property fmtid="{D5CDD505-2E9C-101B-9397-08002B2CF9AE}" pid="39" name="In_iShare">
    <vt:lpwstr>0</vt:lpwstr>
  </property>
  <property fmtid="{D5CDD505-2E9C-101B-9397-08002B2CF9AE}" pid="40" name="Assign document reference">
    <vt:lpwstr>0</vt:lpwstr>
  </property>
  <property fmtid="{D5CDD505-2E9C-101B-9397-08002B2CF9AE}" pid="41" name="AutoSync">
    <vt:lpwstr>0</vt:lpwstr>
  </property>
  <property fmtid="{D5CDD505-2E9C-101B-9397-08002B2CF9AE}" pid="42" name="_dlc_DocId">
    <vt:lpwstr>PKKMWAM5UKCP-1108600927-1303</vt:lpwstr>
  </property>
  <property fmtid="{D5CDD505-2E9C-101B-9397-08002B2CF9AE}" pid="43" name="_dlc_DocIdUrl">
    <vt:lpwstr>https://esateamsite.sso.esa.int/support/EOT2018/_layouts/15/DocIdRedir.aspx?ID=PKKMWAM5UKCP-1108600927-1303, PKKMWAM5UKCP-1108600927-1303</vt:lpwstr>
  </property>
  <property fmtid="{D5CDD505-2E9C-101B-9397-08002B2CF9AE}" pid="44" name="Issue Date">
    <vt:filetime>2023-04-02T22:00:00Z</vt:filetime>
  </property>
  <property fmtid="{D5CDD505-2E9C-101B-9397-08002B2CF9AE}" pid="45" name="Revision">
    <vt:i4>0</vt:i4>
  </property>
  <property fmtid="{D5CDD505-2E9C-101B-9397-08002B2CF9AE}" pid="46" name="Issue">
    <vt:i4>0</vt:i4>
  </property>
</Properties>
</file>